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5" r:id="rId9"/>
    <p:sldId id="267" r:id="rId10"/>
    <p:sldId id="269" r:id="rId11"/>
    <p:sldId id="268" r:id="rId1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-72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A53AE2A-7E7D-49A6-82BC-131A27854F1A}" type="datetimeFigureOut">
              <a:rPr lang="es-CO" smtClean="0"/>
              <a:pPr/>
              <a:t>20/08/2015</a:t>
            </a:fld>
            <a:endParaRPr lang="es-CO" dirty="0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CO" dirty="0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6E5AF40-8FF2-4D3D-A147-F7929446D824}" type="slidenum">
              <a:rPr lang="es-CO" smtClean="0"/>
              <a:pPr/>
              <a:t>‹#›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53AE2A-7E7D-49A6-82BC-131A27854F1A}" type="datetimeFigureOut">
              <a:rPr lang="es-CO" smtClean="0"/>
              <a:pPr/>
              <a:t>20/08/2015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E5AF40-8FF2-4D3D-A147-F7929446D824}" type="slidenum">
              <a:rPr lang="es-CO" smtClean="0"/>
              <a:pPr/>
              <a:t>‹#›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53AE2A-7E7D-49A6-82BC-131A27854F1A}" type="datetimeFigureOut">
              <a:rPr lang="es-CO" smtClean="0"/>
              <a:pPr/>
              <a:t>20/08/2015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E5AF40-8FF2-4D3D-A147-F7929446D824}" type="slidenum">
              <a:rPr lang="es-CO" smtClean="0"/>
              <a:pPr/>
              <a:t>‹#›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53AE2A-7E7D-49A6-82BC-131A27854F1A}" type="datetimeFigureOut">
              <a:rPr lang="es-CO" smtClean="0"/>
              <a:pPr/>
              <a:t>20/08/2015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E5AF40-8FF2-4D3D-A147-F7929446D824}" type="slidenum">
              <a:rPr lang="es-CO" smtClean="0"/>
              <a:pPr/>
              <a:t>‹#›</a:t>
            </a:fld>
            <a:endParaRPr lang="es-CO" dirty="0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53AE2A-7E7D-49A6-82BC-131A27854F1A}" type="datetimeFigureOut">
              <a:rPr lang="es-CO" smtClean="0"/>
              <a:pPr/>
              <a:t>20/08/2015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E5AF40-8FF2-4D3D-A147-F7929446D824}" type="slidenum">
              <a:rPr lang="es-CO" smtClean="0"/>
              <a:pPr/>
              <a:t>‹#›</a:t>
            </a:fld>
            <a:endParaRPr lang="es-CO" dirty="0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53AE2A-7E7D-49A6-82BC-131A27854F1A}" type="datetimeFigureOut">
              <a:rPr lang="es-CO" smtClean="0"/>
              <a:pPr/>
              <a:t>20/08/2015</a:t>
            </a:fld>
            <a:endParaRPr lang="es-CO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E5AF40-8FF2-4D3D-A147-F7929446D824}" type="slidenum">
              <a:rPr lang="es-CO" smtClean="0"/>
              <a:pPr/>
              <a:t>‹#›</a:t>
            </a:fld>
            <a:endParaRPr lang="es-CO" dirty="0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53AE2A-7E7D-49A6-82BC-131A27854F1A}" type="datetimeFigureOut">
              <a:rPr lang="es-CO" smtClean="0"/>
              <a:pPr/>
              <a:t>20/08/2015</a:t>
            </a:fld>
            <a:endParaRPr lang="es-CO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E5AF40-8FF2-4D3D-A147-F7929446D824}" type="slidenum">
              <a:rPr lang="es-CO" smtClean="0"/>
              <a:pPr/>
              <a:t>‹#›</a:t>
            </a:fld>
            <a:endParaRPr lang="es-CO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53AE2A-7E7D-49A6-82BC-131A27854F1A}" type="datetimeFigureOut">
              <a:rPr lang="es-CO" smtClean="0"/>
              <a:pPr/>
              <a:t>20/08/2015</a:t>
            </a:fld>
            <a:endParaRPr lang="es-CO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E5AF40-8FF2-4D3D-A147-F7929446D824}" type="slidenum">
              <a:rPr lang="es-CO" smtClean="0"/>
              <a:pPr/>
              <a:t>‹#›</a:t>
            </a:fld>
            <a:endParaRPr lang="es-CO" dirty="0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53AE2A-7E7D-49A6-82BC-131A27854F1A}" type="datetimeFigureOut">
              <a:rPr lang="es-CO" smtClean="0"/>
              <a:pPr/>
              <a:t>20/08/2015</a:t>
            </a:fld>
            <a:endParaRPr lang="es-CO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E5AF40-8FF2-4D3D-A147-F7929446D824}" type="slidenum">
              <a:rPr lang="es-CO" smtClean="0"/>
              <a:pPr/>
              <a:t>‹#›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A53AE2A-7E7D-49A6-82BC-131A27854F1A}" type="datetimeFigureOut">
              <a:rPr lang="es-CO" smtClean="0"/>
              <a:pPr/>
              <a:t>20/08/2015</a:t>
            </a:fld>
            <a:endParaRPr lang="es-CO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E5AF40-8FF2-4D3D-A147-F7929446D824}" type="slidenum">
              <a:rPr lang="es-CO" smtClean="0"/>
              <a:pPr/>
              <a:t>‹#›</a:t>
            </a:fld>
            <a:endParaRPr lang="es-CO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dirty="0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A53AE2A-7E7D-49A6-82BC-131A27854F1A}" type="datetimeFigureOut">
              <a:rPr lang="es-CO" smtClean="0"/>
              <a:pPr/>
              <a:t>20/08/2015</a:t>
            </a:fld>
            <a:endParaRPr lang="es-CO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6E5AF40-8FF2-4D3D-A147-F7929446D824}" type="slidenum">
              <a:rPr lang="es-CO" smtClean="0"/>
              <a:pPr/>
              <a:t>‹#›</a:t>
            </a:fld>
            <a:endParaRPr lang="es-CO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A53AE2A-7E7D-49A6-82BC-131A27854F1A}" type="datetimeFigureOut">
              <a:rPr lang="es-CO" smtClean="0"/>
              <a:pPr/>
              <a:t>20/08/2015</a:t>
            </a:fld>
            <a:endParaRPr lang="es-CO" dirty="0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CO" dirty="0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6E5AF40-8FF2-4D3D-A147-F7929446D824}" type="slidenum">
              <a:rPr lang="es-CO" smtClean="0"/>
              <a:pPr/>
              <a:t>‹#›</a:t>
            </a:fld>
            <a:endParaRPr lang="es-C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043608" y="764705"/>
            <a:ext cx="7772400" cy="2376264"/>
          </a:xfrm>
        </p:spPr>
        <p:txBody>
          <a:bodyPr>
            <a:normAutofit/>
          </a:bodyPr>
          <a:lstStyle/>
          <a:p>
            <a:pPr algn="ctr"/>
            <a:r>
              <a:rPr lang="es-CO" sz="6000" dirty="0" smtClean="0">
                <a:solidFill>
                  <a:srgbClr val="0070C0"/>
                </a:solidFill>
                <a:latin typeface="Berlin Sans FB" pitchFamily="34" charset="0"/>
              </a:rPr>
              <a:t>Normas para la clase</a:t>
            </a:r>
            <a:r>
              <a:rPr lang="es-CO" dirty="0" smtClean="0">
                <a:solidFill>
                  <a:srgbClr val="0070C0"/>
                </a:solidFill>
                <a:latin typeface="Berlin Sans FB" pitchFamily="34" charset="0"/>
              </a:rPr>
              <a:t/>
            </a:r>
            <a:br>
              <a:rPr lang="es-CO" dirty="0" smtClean="0">
                <a:solidFill>
                  <a:srgbClr val="0070C0"/>
                </a:solidFill>
                <a:latin typeface="Berlin Sans FB" pitchFamily="34" charset="0"/>
              </a:rPr>
            </a:br>
            <a:endParaRPr lang="es-CO" dirty="0">
              <a:solidFill>
                <a:srgbClr val="0070C0"/>
              </a:solidFill>
              <a:latin typeface="Berlin Sans FB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5800" y="3068960"/>
            <a:ext cx="7772400" cy="2736303"/>
          </a:xfrm>
        </p:spPr>
        <p:txBody>
          <a:bodyPr>
            <a:normAutofit/>
          </a:bodyPr>
          <a:lstStyle/>
          <a:p>
            <a:pPr algn="ctr"/>
            <a:r>
              <a:rPr lang="es-CO" sz="2400" b="1" dirty="0" err="1" smtClean="0">
                <a:solidFill>
                  <a:schemeClr val="tx1"/>
                </a:solidFill>
                <a:latin typeface="Bauhaus 93" pitchFamily="82" charset="0"/>
              </a:rPr>
              <a:t>Sra</a:t>
            </a:r>
            <a:r>
              <a:rPr lang="es-CO" sz="2400" b="1" dirty="0" smtClean="0">
                <a:solidFill>
                  <a:schemeClr val="tx1"/>
                </a:solidFill>
                <a:latin typeface="Bauhaus 93" pitchFamily="82" charset="0"/>
              </a:rPr>
              <a:t> Lamberri</a:t>
            </a:r>
            <a:endParaRPr lang="es-CO" sz="2400" b="1" dirty="0">
              <a:solidFill>
                <a:schemeClr val="tx1"/>
              </a:solidFill>
              <a:latin typeface="Bauhaus 93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971600" y="764704"/>
            <a:ext cx="7715200" cy="5242587"/>
          </a:xfrm>
        </p:spPr>
        <p:txBody>
          <a:bodyPr>
            <a:normAutofit/>
          </a:bodyPr>
          <a:lstStyle/>
          <a:p>
            <a:r>
              <a:rPr lang="es-CO" sz="5400" dirty="0" smtClean="0">
                <a:solidFill>
                  <a:srgbClr val="0070C0"/>
                </a:solidFill>
                <a:latin typeface="Bauhaus 93" pitchFamily="82" charset="0"/>
              </a:rPr>
              <a:t>9) </a:t>
            </a:r>
            <a:r>
              <a:rPr lang="es-CO" sz="5400" dirty="0" smtClean="0">
                <a:latin typeface="Bauhaus 93" pitchFamily="82" charset="0"/>
              </a:rPr>
              <a:t>No salirse del salón mientras el profesor no lo permita. </a:t>
            </a:r>
            <a:endParaRPr lang="es-CO" sz="5400" dirty="0">
              <a:latin typeface="Bauhaus 93" pitchFamily="82" charset="0"/>
            </a:endParaRPr>
          </a:p>
        </p:txBody>
      </p:sp>
      <p:pic>
        <p:nvPicPr>
          <p:cNvPr id="24577" name="Picture 1" descr="C:\Users\pa los 3\Downloads\examen corriendo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2852936"/>
            <a:ext cx="3240360" cy="3480048"/>
          </a:xfrm>
          <a:prstGeom prst="rect">
            <a:avLst/>
          </a:prstGeom>
          <a:noFill/>
        </p:spPr>
      </p:pic>
      <p:pic>
        <p:nvPicPr>
          <p:cNvPr id="24578" name="Picture 2" descr="C:\Users\pa los 3\Downloads\Puzzle-Class-Room-Escap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3" y="3284984"/>
            <a:ext cx="4019051" cy="2592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827584" y="764704"/>
            <a:ext cx="7859216" cy="5242587"/>
          </a:xfrm>
        </p:spPr>
        <p:txBody>
          <a:bodyPr>
            <a:normAutofit/>
          </a:bodyPr>
          <a:lstStyle/>
          <a:p>
            <a:r>
              <a:rPr lang="es-CO" sz="5400" dirty="0" smtClean="0">
                <a:solidFill>
                  <a:srgbClr val="0070C0"/>
                </a:solidFill>
                <a:latin typeface="Bauhaus 93" pitchFamily="82" charset="0"/>
              </a:rPr>
              <a:t>10) </a:t>
            </a:r>
            <a:r>
              <a:rPr lang="es-CO" sz="5400" dirty="0" smtClean="0">
                <a:latin typeface="Bauhaus 93" pitchFamily="82" charset="0"/>
              </a:rPr>
              <a:t>Entregar puntualmente las tareas. </a:t>
            </a:r>
            <a:endParaRPr lang="es-CO" sz="5400" dirty="0">
              <a:latin typeface="Bauhaus 93" pitchFamily="82" charset="0"/>
            </a:endParaRPr>
          </a:p>
        </p:txBody>
      </p:sp>
      <p:pic>
        <p:nvPicPr>
          <p:cNvPr id="25601" name="Picture 1" descr="C:\Users\pa los 3\Downloads\descarga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280696">
            <a:off x="5242165" y="3252836"/>
            <a:ext cx="2248401" cy="2784980"/>
          </a:xfrm>
          <a:prstGeom prst="rect">
            <a:avLst/>
          </a:prstGeom>
          <a:noFill/>
        </p:spPr>
      </p:pic>
      <p:pic>
        <p:nvPicPr>
          <p:cNvPr id="25602" name="Picture 2" descr="C:\Users\pa los 3\Downloads\i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05110" y="3501008"/>
            <a:ext cx="3050865" cy="2520280"/>
          </a:xfrm>
          <a:prstGeom prst="rect">
            <a:avLst/>
          </a:prstGeom>
          <a:noFill/>
        </p:spPr>
      </p:pic>
      <p:pic>
        <p:nvPicPr>
          <p:cNvPr id="25603" name="Picture 3" descr="C:\Users\pa los 3\Downloads\images (4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086782">
            <a:off x="6913083" y="497300"/>
            <a:ext cx="1905000" cy="2400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530619"/>
          </a:xfrm>
        </p:spPr>
        <p:txBody>
          <a:bodyPr>
            <a:normAutofit/>
          </a:bodyPr>
          <a:lstStyle/>
          <a:p>
            <a:pPr algn="ctr"/>
            <a:r>
              <a:rPr lang="es-CO" sz="5400" dirty="0" smtClean="0">
                <a:solidFill>
                  <a:srgbClr val="0070C0"/>
                </a:solidFill>
                <a:latin typeface="Bauhaus 93" pitchFamily="82" charset="0"/>
              </a:rPr>
              <a:t>1)</a:t>
            </a:r>
            <a:r>
              <a:rPr lang="es-CO" sz="5400" dirty="0" smtClean="0"/>
              <a:t> </a:t>
            </a:r>
            <a:r>
              <a:rPr lang="es-CO" sz="5400" dirty="0" smtClean="0">
                <a:latin typeface="Bauhaus 93" pitchFamily="82" charset="0"/>
              </a:rPr>
              <a:t>Mantener limpia el aula y cuidar los materiales propios, </a:t>
            </a:r>
          </a:p>
          <a:p>
            <a:pPr algn="ctr">
              <a:buNone/>
            </a:pPr>
            <a:endParaRPr lang="es-CO" sz="4000" dirty="0">
              <a:solidFill>
                <a:srgbClr val="0070C0"/>
              </a:solidFill>
              <a:latin typeface="Bauhaus 93" pitchFamily="82" charset="0"/>
            </a:endParaRPr>
          </a:p>
        </p:txBody>
      </p:sp>
      <p:pic>
        <p:nvPicPr>
          <p:cNvPr id="1026" name="Picture 2" descr="C:\Users\pa los 3\Downloads\MANTENEMOS LA CLASE ORDENAD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795938">
            <a:off x="1403648" y="3429000"/>
            <a:ext cx="3600400" cy="2726143"/>
          </a:xfrm>
          <a:prstGeom prst="rect">
            <a:avLst/>
          </a:prstGeom>
          <a:noFill/>
        </p:spPr>
      </p:pic>
      <p:pic>
        <p:nvPicPr>
          <p:cNvPr id="1027" name="Picture 3" descr="C:\Users\pa los 3\Downloads\images (5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225248">
            <a:off x="6182992" y="3131039"/>
            <a:ext cx="2397446" cy="28151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608" y="404664"/>
            <a:ext cx="7643192" cy="5602627"/>
          </a:xfrm>
        </p:spPr>
        <p:txBody>
          <a:bodyPr>
            <a:normAutofit/>
          </a:bodyPr>
          <a:lstStyle/>
          <a:p>
            <a:r>
              <a:rPr lang="es-CO" sz="5400" dirty="0" smtClean="0">
                <a:solidFill>
                  <a:srgbClr val="0070C0"/>
                </a:solidFill>
                <a:latin typeface="Bauhaus 93" pitchFamily="82" charset="0"/>
              </a:rPr>
              <a:t> 2)</a:t>
            </a:r>
          </a:p>
          <a:p>
            <a:pPr>
              <a:buNone/>
            </a:pPr>
            <a:endParaRPr lang="es-CO" sz="5400" dirty="0">
              <a:solidFill>
                <a:srgbClr val="0070C0"/>
              </a:solidFill>
              <a:latin typeface="Bauhaus 93" pitchFamily="82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2123728" y="404664"/>
            <a:ext cx="439248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5400" dirty="0" smtClean="0">
                <a:latin typeface="Bauhaus 93" pitchFamily="82" charset="0"/>
              </a:rPr>
              <a:t> Hay </a:t>
            </a:r>
            <a:r>
              <a:rPr lang="es-CO" sz="5400" dirty="0">
                <a:latin typeface="Bauhaus 93" pitchFamily="82" charset="0"/>
              </a:rPr>
              <a:t>que ser </a:t>
            </a:r>
            <a:r>
              <a:rPr lang="es-CO" sz="5400" dirty="0" smtClean="0">
                <a:latin typeface="Bauhaus 93" pitchFamily="82" charset="0"/>
              </a:rPr>
              <a:t>          puntual </a:t>
            </a:r>
            <a:r>
              <a:rPr lang="es-CO" sz="5400" dirty="0">
                <a:latin typeface="Bauhaus 93" pitchFamily="82" charset="0"/>
              </a:rPr>
              <a:t>al entrar </a:t>
            </a:r>
            <a:r>
              <a:rPr lang="es-CO" sz="5400" dirty="0" smtClean="0">
                <a:latin typeface="Bauhaus 93" pitchFamily="82" charset="0"/>
              </a:rPr>
              <a:t>a </a:t>
            </a:r>
            <a:r>
              <a:rPr lang="es-CO" sz="5400" dirty="0">
                <a:latin typeface="Bauhaus 93" pitchFamily="82" charset="0"/>
              </a:rPr>
              <a:t>clase.</a:t>
            </a:r>
          </a:p>
        </p:txBody>
      </p:sp>
      <p:pic>
        <p:nvPicPr>
          <p:cNvPr id="21506" name="Picture 2" descr="http://www.safacadiz.es/images/puntualidad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544068">
            <a:off x="3491880" y="4077072"/>
            <a:ext cx="2880320" cy="2672938"/>
          </a:xfrm>
          <a:prstGeom prst="rect">
            <a:avLst/>
          </a:prstGeom>
          <a:noFill/>
        </p:spPr>
      </p:pic>
      <p:pic>
        <p:nvPicPr>
          <p:cNvPr id="21508" name="Picture 4" descr="http://4.bp.blogspot.com/-9bxdY9MQpXE/UHa4zUKU_FI/AAAAAAAAAAY/53CxVhGIIFM/s1600/puntualidad.j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35041">
            <a:off x="5493997" y="1507357"/>
            <a:ext cx="3168352" cy="22431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3568" y="476672"/>
            <a:ext cx="8003232" cy="5530619"/>
          </a:xfrm>
        </p:spPr>
        <p:txBody>
          <a:bodyPr/>
          <a:lstStyle/>
          <a:p>
            <a:r>
              <a:rPr lang="es-CO" sz="5400" dirty="0" smtClean="0">
                <a:solidFill>
                  <a:srgbClr val="0070C0"/>
                </a:solidFill>
                <a:latin typeface="Bauhaus 93" pitchFamily="82" charset="0"/>
              </a:rPr>
              <a:t>3) </a:t>
            </a:r>
            <a:r>
              <a:rPr lang="es-CO" sz="5400" dirty="0" smtClean="0">
                <a:latin typeface="Bauhaus 93" pitchFamily="82" charset="0"/>
              </a:rPr>
              <a:t>No hablar mientras otro compañero o el profesor lo está haciendo.</a:t>
            </a:r>
            <a:endParaRPr lang="es-CO" sz="5400" dirty="0">
              <a:latin typeface="Bauhaus 93" pitchFamily="82" charset="0"/>
            </a:endParaRPr>
          </a:p>
        </p:txBody>
      </p:sp>
      <p:pic>
        <p:nvPicPr>
          <p:cNvPr id="19458" name="Picture 2" descr="http://1.bp.blogspot.com/-hwBBxeCE_ps/T6K_H-65H2I/AAAAAAAAAfQ/bjCvWhWVRDg/s1600/clase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3429000"/>
            <a:ext cx="4032448" cy="31683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331640" y="476672"/>
            <a:ext cx="7355160" cy="5530619"/>
          </a:xfrm>
        </p:spPr>
        <p:txBody>
          <a:bodyPr>
            <a:normAutofit/>
          </a:bodyPr>
          <a:lstStyle/>
          <a:p>
            <a:r>
              <a:rPr lang="es-CO" sz="5400" dirty="0" smtClean="0">
                <a:solidFill>
                  <a:srgbClr val="0070C0"/>
                </a:solidFill>
                <a:latin typeface="Bauhaus 93" pitchFamily="82" charset="0"/>
              </a:rPr>
              <a:t>4)</a:t>
            </a:r>
            <a:endParaRPr lang="es-CO" sz="5400" dirty="0">
              <a:solidFill>
                <a:srgbClr val="0070C0"/>
              </a:solidFill>
              <a:latin typeface="Bauhaus 93" pitchFamily="82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2339752" y="476672"/>
            <a:ext cx="583264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4800" dirty="0">
                <a:latin typeface="Bauhaus 93" pitchFamily="82" charset="0"/>
              </a:rPr>
              <a:t>Levantar la mano antes de hablar y hacerlo sólo si el profesor te da permiso.</a:t>
            </a:r>
          </a:p>
        </p:txBody>
      </p:sp>
      <p:pic>
        <p:nvPicPr>
          <p:cNvPr id="18434" name="Picture 2" descr="http://3.bp.blogspot.com/-ZtiBG7Ngcpk/TVd9kWHGnOI/AAAAAAAAAUc/ekEmkY2H9tc/s1600/una+cosa+ma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4221088"/>
            <a:ext cx="4248472" cy="2376264"/>
          </a:xfrm>
          <a:prstGeom prst="rect">
            <a:avLst/>
          </a:prstGeom>
          <a:noFill/>
        </p:spPr>
      </p:pic>
      <p:pic>
        <p:nvPicPr>
          <p:cNvPr id="18436" name="Picture 4" descr="http://www.unidadborja.edu.ec/portals/0/Images/Art-12-Aula-Clases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3717032"/>
            <a:ext cx="2122339" cy="20162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55576" y="692696"/>
            <a:ext cx="7931224" cy="5314595"/>
          </a:xfrm>
        </p:spPr>
        <p:txBody>
          <a:bodyPr>
            <a:normAutofit/>
          </a:bodyPr>
          <a:lstStyle/>
          <a:p>
            <a:r>
              <a:rPr lang="es-CO" sz="5400" dirty="0" smtClean="0">
                <a:solidFill>
                  <a:srgbClr val="0070C0"/>
                </a:solidFill>
                <a:latin typeface="Bauhaus 93" pitchFamily="82" charset="0"/>
              </a:rPr>
              <a:t>5) </a:t>
            </a:r>
            <a:r>
              <a:rPr lang="es-CO" sz="5400" dirty="0" smtClean="0">
                <a:latin typeface="Bauhaus 93" pitchFamily="82" charset="0"/>
              </a:rPr>
              <a:t>Sentarse en el sitio asignado por el profesor y cambiarse sólo si el profesor te lo dice.</a:t>
            </a:r>
            <a:endParaRPr lang="es-CO" sz="5400" dirty="0">
              <a:latin typeface="Bauhaus 93" pitchFamily="82" charset="0"/>
            </a:endParaRPr>
          </a:p>
        </p:txBody>
      </p:sp>
      <p:pic>
        <p:nvPicPr>
          <p:cNvPr id="17410" name="Picture 2" descr="http://t3.gstatic.com/images?q=tbn:ANd9GcRM3DfaR2R381qgzU_rlAw6V5ItpYABezyR8yyr3GIPtZLsvQM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4005064"/>
            <a:ext cx="4032448" cy="23679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71600" y="548680"/>
            <a:ext cx="7715200" cy="5458611"/>
          </a:xfrm>
        </p:spPr>
        <p:txBody>
          <a:bodyPr>
            <a:normAutofit/>
          </a:bodyPr>
          <a:lstStyle/>
          <a:p>
            <a:r>
              <a:rPr lang="es-CO" sz="5400" dirty="0" smtClean="0">
                <a:solidFill>
                  <a:srgbClr val="0070C0"/>
                </a:solidFill>
                <a:latin typeface="Bauhaus 93" pitchFamily="82" charset="0"/>
              </a:rPr>
              <a:t>6) </a:t>
            </a:r>
            <a:r>
              <a:rPr lang="es-CO" sz="5400" dirty="0" smtClean="0">
                <a:latin typeface="Bauhaus 93" pitchFamily="82" charset="0"/>
              </a:rPr>
              <a:t>Traer el material necesario para la clase, </a:t>
            </a:r>
          </a:p>
        </p:txBody>
      </p:sp>
      <p:pic>
        <p:nvPicPr>
          <p:cNvPr id="16386" name="Picture 2" descr="http://espanol-primaria-libertyschool.wikispaces.com/file/view/leyendo.jpg/393461208/246x146/leyend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3532200"/>
            <a:ext cx="4281020" cy="2777120"/>
          </a:xfrm>
          <a:prstGeom prst="rect">
            <a:avLst/>
          </a:prstGeom>
          <a:noFill/>
        </p:spPr>
      </p:pic>
      <p:pic>
        <p:nvPicPr>
          <p:cNvPr id="16388" name="Picture 4" descr="http://t2.gstatic.com/images?q=tbn:ANd9GcShhECOTHd4FVyLL9rKBe19suDn8lwVepLQBVfU32j2nf5KQj1Ip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429000"/>
            <a:ext cx="3314261" cy="2376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3568" y="476672"/>
            <a:ext cx="8003232" cy="5530619"/>
          </a:xfrm>
        </p:spPr>
        <p:txBody>
          <a:bodyPr>
            <a:normAutofit/>
          </a:bodyPr>
          <a:lstStyle/>
          <a:p>
            <a:r>
              <a:rPr lang="es-CO" sz="5400" dirty="0" smtClean="0">
                <a:solidFill>
                  <a:srgbClr val="0070C0"/>
                </a:solidFill>
                <a:latin typeface="Bauhaus 93" pitchFamily="82" charset="0"/>
              </a:rPr>
              <a:t>7) </a:t>
            </a:r>
            <a:r>
              <a:rPr lang="es-CO" sz="5400" dirty="0" smtClean="0">
                <a:latin typeface="Bauhaus 93" pitchFamily="82" charset="0"/>
              </a:rPr>
              <a:t>no rayar las paredes ni las mesas hay que cuidarlas.</a:t>
            </a:r>
          </a:p>
          <a:p>
            <a:pPr>
              <a:buNone/>
            </a:pPr>
            <a:endParaRPr lang="es-CO" sz="5400" dirty="0" smtClean="0">
              <a:latin typeface="Bauhaus 93" pitchFamily="82" charset="0"/>
            </a:endParaRPr>
          </a:p>
        </p:txBody>
      </p:sp>
      <p:pic>
        <p:nvPicPr>
          <p:cNvPr id="14337" name="Picture 1" descr="C:\Users\pa los 3\Downloads\4.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2146606"/>
            <a:ext cx="3168352" cy="4058362"/>
          </a:xfrm>
          <a:prstGeom prst="rect">
            <a:avLst/>
          </a:prstGeom>
          <a:noFill/>
        </p:spPr>
      </p:pic>
      <p:pic>
        <p:nvPicPr>
          <p:cNvPr id="14339" name="Picture 3" descr="https://encrypted-tbn3.google.com/images?q=tbn:ANd9GcTuWxVmBGmb66Ybr_RBZHOmAPY8xPLE4CwRK6zUIhzHyS96XJVvh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8356" y="2924945"/>
            <a:ext cx="3597780" cy="34563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1403648" y="692696"/>
            <a:ext cx="7283152" cy="5314595"/>
          </a:xfrm>
        </p:spPr>
        <p:txBody>
          <a:bodyPr>
            <a:normAutofit/>
          </a:bodyPr>
          <a:lstStyle/>
          <a:p>
            <a:r>
              <a:rPr lang="es-CO" sz="5400" dirty="0" smtClean="0">
                <a:solidFill>
                  <a:srgbClr val="0070C0"/>
                </a:solidFill>
                <a:latin typeface="Bauhaus 93" pitchFamily="82" charset="0"/>
              </a:rPr>
              <a:t>8) </a:t>
            </a:r>
            <a:r>
              <a:rPr lang="es-CO" sz="5400" dirty="0" smtClean="0">
                <a:latin typeface="Bauhaus 93" pitchFamily="82" charset="0"/>
              </a:rPr>
              <a:t>No comer nada en clase incluyendo chicles.  </a:t>
            </a:r>
            <a:endParaRPr lang="es-CO" sz="5400" dirty="0">
              <a:latin typeface="Bauhaus 93" pitchFamily="82" charset="0"/>
            </a:endParaRPr>
          </a:p>
        </p:txBody>
      </p:sp>
      <p:pic>
        <p:nvPicPr>
          <p:cNvPr id="23554" name="Picture 2" descr="C:\Users\pa los 3\Downloads\no-comer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03488" y="2826326"/>
            <a:ext cx="4932040" cy="3482994"/>
          </a:xfrm>
          <a:prstGeom prst="rect">
            <a:avLst/>
          </a:prstGeom>
          <a:noFill/>
        </p:spPr>
      </p:pic>
      <p:sp>
        <p:nvSpPr>
          <p:cNvPr id="23556" name="AutoShape 4" descr="data:image/jpeg;base64,/9j/4AAQSkZJRgABAQAAAQABAAD/2wCEAAkGBxQSEhQUExQWFRUXGBUYFRcXFR0aHRYbGRcXGBcYFhUYHCggGBolHBUWITEhJSksLi4uFx8zODMsNygtLiwBCgoKDg0OGhAQGywkHyYsLDUsLCwvLCwsLCwtLCwsNCwtLCwsLCwsLDQ0LCwsNSwsLCwsLCwsLSwsLCwsLDQsLP/AABEIAKwAtQMBIgACEQEDEQH/xAAbAAACAgMBAAAAAAAAAAAAAAAABgUHAQIEA//EAEIQAAEDAQYDAwkFBQgDAAAAAAEAAgMRBAUGEiFBMVFhE3GBIjJSkaGxwdHwB0JicuEUIzOCkhUWJFNzssLxFzRD/8QAGgEAAgMBAQAAAAAAAAAAAAAAAAQDBQYBAv/EADARAAICAAQDBwIGAwAAAAAAAAABAgMEBREhEjFBEyIyUXGx0WHhFCNCgZGhFVLw/9oADAMBAAIRAxEAPwC8UIQgAQhCABCFglAGViqjL1vyKDRxq6lcrePjySTfWIZJzTzGitGg1r1cV4lYojuGwFt72Wi8ywZLfE3jIwfzBc4v2z1p2zK96q90ldUOeou3+haLJY9ZMtmK2xu817T3OC9wVU0TgRqBXdezJKEFpp3d3Rd7b6EMsn8pf19y06rKruC/J2jSQnvAI8aiqkYMXSCmZjXc6VB+S9q2LFZ5XfHloxzQoKx4nif5wczvGnrCmYZ2uFWkEcwar2mnyErKZ1+NaHohYqsrpGCEIQAIQhAAhCEACEIQAIQhAAUs4kxD2dY49X7u9H9Vtii/exHZsPlkVJ9EfNJDpK8deZ+JO5UNlmmyLjL8Bx6WWLbovMxK8kknWtdTv4rwI347L2za702WCzTXTh+qWNFHRHOGrZylLJcM8tMrDQ/edoPn71M2fA7j/Em8GM/5OOvqXpVyfQXszDD1vvS3/kWY49OHKtV7ltKCn19FNBwbSmWbSnAsB9oIXlJhKXaRju8Ee6q99nLTkLf5LDyfi9xXrsNOvNeleHtUtNcNobxZXq2h+RUdIwt0cC3jQOFPevDi0Mwvrs8LTPI8NN172O1OjNWOIPMb+G4714UFfr1rBFSNqoWx6lFSWj5DXduLDoJW1Hpt79wmezWlsjQ5hBHRVaX03XXd94vhdnYT1Gx7/mpY2vqVeJyuMlxV7P8Aos0IUbdF7MnbUaOHnN5fMKSCYT1KGcJQfDJaMEIQg8ghCEACEIQAKHxFe4s7K8XuqGj3k9ApSeQNBcTQAEk9Bqqxve3m0SOeeFaNHJuyjsnwofy/CdvZ3vCufwcs0hJcSSXGpJO5WgYtmfQXvZLM6R7WN1LjQfGvQJTmaltQj5JG9isLpnhrW1OncBzKerouCOGhIzP9I7flGy9rkultnZQauPnO5n5KTTUK1HmZnG4+Vr4YPSPuCEIUpWgsVUVii+m2OzSTuoco8hpNM7zo1tepSz9meLJ7d27Z2irC1zXNbRtHV8jqRTmgNB8WsjARQio5FbLBKAIq2Yfgkr+7DSd26H2JXv8AuYWcZg8EHQNd52vKmhp4Jmv+/G2dtB5Uh81vLqeQVe2u1OkcXvOZx4k7aaUHJQWuK9S8yyvET7zk+H69Txe7VaA9Fu51aLzprodkuaBEhYrUWPD2mjhv8OoVgXJerbQyvBw84fEdFXDNANF2XZbnQvD210Oo5jcdVLXPhZWY7Bq+Oq8S5fBZ6F4WO0tkY17dQ4VC900Zdpp6MEIQg4CwVlYcgBXx1bssbYh981d+UfM/FI9fgpPEtr7W0SHiASxvc39SVGDX1JOyWsjX5fR2VEU+b3ZvF6+nPoFYOGrmELczgO0cP6RyUHgq6M7u2eNGmjBzdu7w4d9U8qWmGm7KrNcZrLso8uvwYRVJn2q33LZbIDA/I98jWBwpUChJpUEbLiuzC9otUbJJr2nkBANLOWxtFRXLnbUu79FOU2g/PkAFSQBzJos5t9kmf+L7uJrJE+V27pZXvce8uK4cQfZnYmWad1mgLJhFIY8j3DM4NJa0itCCdKHmgCBvyeS/Lx/ZoXAWWzmr389nPHpE6tb4lWpdN2R2aFkMTcrGCgHtJJ3JJJrzKpHCr2Wey9q28nWSd7zSFsTZs7W6DNCBnJJzHQ8KaJ7whim3yzshtNmrG4OInDezIABLXOicagEinOrgg6ywFEYgvgWdmlC8+Y34noFtft8ts7ebyPJb8T0VdWq0Okc5z3EuPH5DkorLOHZcyxwGAdz45+H3C0zl7i92rjxPNc5HNb9/1qsmP6p9apU06SitDA4eKZMN4eMmWSTSMatb6fU/hXZh3DXCSYflZ7i7r0TcGqeurqyix+Zc66v3fwJ+IsPZQZIhpxczkNy35JYZzVrkKvcT2IQznLo1/lAcjuPrmi2GneR3LcZKf5U+fQlMFXhq6Enm5nucPim9VfdVr7KVj9gQPA6H2KzmlSVS1iJ5pTwXcS5P3NkIQpCtBc15TZIpH+i1x9QK6VCYxkpZX9S0eshcb0RLTDjsjHzaK5AovSKMucGgVJIAHetSK92yk8LQZ7TH+E5j4Co96SS1ehsrrFXW5eSLCu6yiKNjBwaKfP2rqQhPGJbberEL7ZYgbEx5FQyeEu6NccrvYSo++fs3uuFvaumkszTrmEwFRStBnBJ02CcMcXabTYLVEPOdE/LTjmaMzfa0BJcN3T3tYbBPDLCHRsc2Vk0Qe0vADCa8QRlOm9RyQCFs/wBjMJAve3DSnky6UA5iPUarSCDD7nEy2y0TUp/Ec6mwpVrQSNAmqS576BytFhAb5pbG0VHIAt0C9HXFfLwCZLFE4nUtiGYDkXZDULh0lcIXpdFctidAx/cGvOtOLtTUqYxBfbYBRtHSngPR6uOyTLLZZrFK50tsFomyZTGyBjGMru5w1c4aEDTqFyTyEkk1JJqSdSTzUU7NNkWuBy92tTs8Pv8AYzaZnPc57jVxOrjv3dOC8c3sW7wtWDw5JbmaKKUVsbN+jROGFrioRNKNeMbTt+Ijmoyy4XmnizMl/Z3VBjeY+031JYXDbquO9H3rdf7904t1nB/egxhjmt3dQE0A51PgmKq+rKLMcdrrXW/X4LMQuC472jtcEc8Rqx4JHMUJBBHMEELvU5Rgk/HTPKiPRw9ycEpY3l1jb0cfaB8F4s8I7l2v4iOn19hRPDmOXqVo3bLnijd6TWn1hVcArMuH/wBeH/TZ/tCip5ssc5Xdh6s70IQmChBLuOCewAG72piUBjQf4Ynk5vvXmfhYzg3+fD1RXqZ8DwVmc7Zrf9x008Cls/NM+BHntZBzYPYTT3lK1+I0mYt/hpaf9uO6EIThkjBSB9nTP2a13jYQDlZMJo9ODZGtBA6aD2qwErPjigvYOJd2lrs5aBTQfs7gSa8yJWin4OqAGghKuIsRhpMUJGbg5/o9B1WMS4gpmiiPMPcNuYHVKRPzUNlmmyLnAZfxaWWLbojFeJqa7knfmvP1rY/RW7W/X6Jcv+R5gVTXhzDmaksw0rVjDvyLh8Fm6cOvyOkJDJS09kHNzBjqeS97aitDQ0qFIsgvDI0Gey5/vO7CTXqB2oArpop66+rKLH5jxa11P1fwT4C1ewEEEVBqCDuDsk2bDt6OcT/arW12bYhQflrKaeNVEYjum9bLZ3TMvGa0FpbWNlmYDQkBzhQk0A10BU5S6Hb9mR7Ka8LG3+HBO4xj0Q8k0HTRP6qf7G7e3t7Qx5eZpWiXM41Ba0gO/mzPB8eithAMEiYplz2hw2aA32V/5BO80gaC48ACSqztExe5zjqXEn16qK17aFplVetjl5L3OaRp2VpWKLIxjRwa1oHgFW11wGSaNvCrhXwNfgrOavNK5slzie8IepshCFOUoKOxBZzJZ5WjjlJHeNR7lIrV4RzPUJcMlJdCosmngmTBMlJyPSYfYQVE3rYuxlfHsDp+U6tW1xWrspo3k6ZgCa8AdD7wk492RrMRpdhnw9Vt7lnoWA5BKcMiBKTsT3qwyARtaXtDm9rTVgdTO1h2rQV7l6YlxBWsURqNQ94Psb8Upgcuagss02Rd5fl+v5ln7L5B3Cg6e1a15EcVjXjx7u9esURJaAKk8GjUk/NLl62orVmI46kU1JoABvyFN11yWx1ktUVmjs/b2yRgkYHvyRRt8upLwCS8dmdhx4rzxHKbFEyGJ3+OtDmMjDdTC1zgHOH4qVFep5L3v+7LfHezLXZ7O2drbO2JrjIGgnysxfuDV3qCZrr03Zn8dj+0fBW9vPz+x23hZb5tPZsJgsozhzpYZHOcG0NQWOFH8eGlV4nC18EtrejaNLiHCEgmvDMwGh7qrskvC+9rJZOH+a40PrC8ZJb+eQQyyRDlXN481MVJz/3NvUyZzepBy0BEZpXl2WbLTrxStjC5bfYon2q0W5znOeGhrHyNzAtOtKgN0B0onl1ivumlpsdd/wB0730UNeOCrytz4xbbTCYmOqQwHXXXK2g1I0qTuUAmMmBsJQWNgkjzukkY2r30qAQHFrQB5IrrTomtaRsoABwAAHgiZ4aCToBqfBBzmQWMLbliyDjJp/Lukl67r0tpnlc/b7vINHD18fFR8iUslqzU4Gjsa0nz5smcF2UutBcdQxpNepo0eyvqT8FA4PsHZwhx86Tyu4Hh9dVPpiuOkSizC5W3trktv4BCEL2JAhCEALGNbtzsErR5TPO04tPH1cUk8dNlbUjARQioOhqq4xHdRs8mnmPqWdOngl7ofqRfZTik12Mv2+BrwneXaxZXHy2aHq3Y/DwXLiy9yB2LDqfPIOoHo+KUbFb3xOzsNDQgjmO5eLrS4mpJO+u9dSudr3dCeOWJXuzpzS+p70/6WhZ7wstP1Re0DSaUFTwGm+nDmoixb4VqaRx1NBWppSm55DmmQ4RMlncztpIJX0PaRmhYN2cdQd9R4KTw9cYio94BkPD8A5Dr1U7RMQr21Znsdj3Y+Cvl7/YRsPfZtDZbTHae2lkewO8+nlOc0szEgV81x0JKeaIosqVLQq29TFEUWULpwxRZQtHvABJNAOJQBsUrYvvWg7FpFTq/XgNm+PwRfOJvuQ+L+X5Rv3pTcepPGpOtdd1DZYtNEXOAwEuJWWL0QU5rpumxdtM1lCQSC6mzRx+S43J4wjdfZRZ3Dy30J6DYfFRQjxMssbiFRU31eyJ9jKAAbLZCE2ZQEIQgAQhCABcF83aLRE5h72nkRwK70Ia1PUZOMlJc0VHPZ3Mc5rhRzSQf05rxcNVYGJ7i7Ydoz+I0HT0xyrsUhuGtCKbHmKc0nOHCzXYLFxvhr16o3sztuJ4AfXgnzD9zdkBJJrIeH4Adh16qvsn6KUsOIZ4iAHZwPuu19vFdrkk9yPH4e26Glb9SzEJMhxm7g6EdSHUp4ELp/vk3eJ3gQUx2kfMoHl2IT8PsNVViqVDjVu0Lj4heLsanaEeL/hlR2kfMFl2J/wBfYcarWSQAEkgAcSkmbGEpHktjHrKh7ZeMkpq9xPSug7gvLuiuQxVlN0n39kNt5YrjbpEM59L7o9tT3e1KttvKSU+W/MK1oOHHTRcJd1WSVBKxyLijA1U7pb+bN81eGyKbjYepYHVTNx3A+ajnVbHz3P5fmuRTb2JbbYVR4pPQxhm7O2lzOHkMNT+I7D4qwAvCx2RsTQxgAA+tea6E3CPCjL4vEu+zi6dAQhC9CoIQhAAhCEACEIQBghQOIMPCby2HLIPU7v69VPoouNJ7MkqtnVLig9yqp7O5riHCjxplPLouXLqrSvG7Y5hR7ddjuO4pSvHC8rCTHSRvqI8Doe9Lyqa5Ghw2aVz2ns/6FulEEHuXTNZzGaPBbrShFPVXivIgHf6CiaLNTT3RodKrBaKD1r1ycuayY/FGgamlFr2fLgvcN8oVIp8VIWC5ZZRVrfJrxOg9o1XVFsjndGtayehGdlXwAXTY7C+V2Vjcx9g7ymq78JMb/Fdn/CBQePNMMEDWNDWtDQOACljT5lVfm0VtXv7EJc+GmR0dJR7+VPJb3Dn1U+AsoU6SXIpLbp2y4pvUEIQukYIQhAAhCEACEIQAIQhAAhCEACEIQBq5oIoRVcj7rhPGJn9IXahGh1Sa5MjTccH+Uz1LdtzwD/5M/pC70LmiPfazf6n/ACc8NkY01axre5oHuXQhC6eG2+YIQhBwEIQgAQhCABCEIAEIQg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/>
          </a:p>
        </p:txBody>
      </p:sp>
      <p:sp>
        <p:nvSpPr>
          <p:cNvPr id="23558" name="AutoShape 6" descr="data:image/jpeg;base64,/9j/4AAQSkZJRgABAQAAAQABAAD/2wCEAAkGBxQSEhQUExQWFRUXGBUYFRcXFR0aHRYbGRcXGBcYFhUYHCggGBolHBUWITEhJSksLi4uFx8zODMsNygtLiwBCgoKDg0OGhAQGywkHyYsLDUsLCwvLCwsLCwtLCwsNCwtLCwsLCwsLDQ0LCwsNSwsLCwsLCwsLSwsLCwsLDQsLP/AABEIAKwAtQMBIgACEQEDEQH/xAAbAAACAgMBAAAAAAAAAAAAAAAABgUHAQIEA//EAEIQAAEDAQYDAwkFBQgDAAAAAAEAAgMRBAUGEiFBMVFhE3GBIjJSkaGxwdHwB0JicuEUIzOCkhUWJFNzssLxFzRD/8QAGgEAAgMBAQAAAAAAAAAAAAAAAAQDBQYBAv/EADARAAICAAQDBwIGAwAAAAAAAAABAgMEBREhEjFBEyIyUXGx0WHhFCNCgZGhFVLw/9oADAMBAAIRAxEAPwC8UIQgAQhCABCFglAGViqjL1vyKDRxq6lcrePjySTfWIZJzTzGitGg1r1cV4lYojuGwFt72Wi8ywZLfE3jIwfzBc4v2z1p2zK96q90ldUOeou3+haLJY9ZMtmK2xu817T3OC9wVU0TgRqBXdezJKEFpp3d3Rd7b6EMsn8pf19y06rKruC/J2jSQnvAI8aiqkYMXSCmZjXc6VB+S9q2LFZ5XfHloxzQoKx4nif5wczvGnrCmYZ2uFWkEcwar2mnyErKZ1+NaHohYqsrpGCEIQAIQhAAhCEACEIQAIQhAAUs4kxD2dY49X7u9H9Vtii/exHZsPlkVJ9EfNJDpK8deZ+JO5UNlmmyLjL8Bx6WWLbovMxK8kknWtdTv4rwI347L2za702WCzTXTh+qWNFHRHOGrZylLJcM8tMrDQ/edoPn71M2fA7j/Em8GM/5OOvqXpVyfQXszDD1vvS3/kWY49OHKtV7ltKCn19FNBwbSmWbSnAsB9oIXlJhKXaRju8Ee6q99nLTkLf5LDyfi9xXrsNOvNeleHtUtNcNobxZXq2h+RUdIwt0cC3jQOFPevDi0Mwvrs8LTPI8NN172O1OjNWOIPMb+G4714UFfr1rBFSNqoWx6lFSWj5DXduLDoJW1Hpt79wmezWlsjQ5hBHRVaX03XXd94vhdnYT1Gx7/mpY2vqVeJyuMlxV7P8Aos0IUbdF7MnbUaOHnN5fMKSCYT1KGcJQfDJaMEIQg8ghCEACEIQAKHxFe4s7K8XuqGj3k9ApSeQNBcTQAEk9Bqqxve3m0SOeeFaNHJuyjsnwofy/CdvZ3vCufwcs0hJcSSXGpJO5WgYtmfQXvZLM6R7WN1LjQfGvQJTmaltQj5JG9isLpnhrW1OncBzKerouCOGhIzP9I7flGy9rkultnZQauPnO5n5KTTUK1HmZnG4+Vr4YPSPuCEIUpWgsVUVii+m2OzSTuoco8hpNM7zo1tepSz9meLJ7d27Z2irC1zXNbRtHV8jqRTmgNB8WsjARQio5FbLBKAIq2Yfgkr+7DSd26H2JXv8AuYWcZg8EHQNd52vKmhp4Jmv+/G2dtB5Uh81vLqeQVe2u1OkcXvOZx4k7aaUHJQWuK9S8yyvET7zk+H69Txe7VaA9Fu51aLzprodkuaBEhYrUWPD2mjhv8OoVgXJerbQyvBw84fEdFXDNANF2XZbnQvD210Oo5jcdVLXPhZWY7Bq+Oq8S5fBZ6F4WO0tkY17dQ4VC900Zdpp6MEIQg4CwVlYcgBXx1bssbYh981d+UfM/FI9fgpPEtr7W0SHiASxvc39SVGDX1JOyWsjX5fR2VEU+b3ZvF6+nPoFYOGrmELczgO0cP6RyUHgq6M7u2eNGmjBzdu7w4d9U8qWmGm7KrNcZrLso8uvwYRVJn2q33LZbIDA/I98jWBwpUChJpUEbLiuzC9otUbJJr2nkBANLOWxtFRXLnbUu79FOU2g/PkAFSQBzJos5t9kmf+L7uJrJE+V27pZXvce8uK4cQfZnYmWad1mgLJhFIY8j3DM4NJa0itCCdKHmgCBvyeS/Lx/ZoXAWWzmr389nPHpE6tb4lWpdN2R2aFkMTcrGCgHtJJ3JJJrzKpHCr2Wey9q28nWSd7zSFsTZs7W6DNCBnJJzHQ8KaJ7whim3yzshtNmrG4OInDezIABLXOicagEinOrgg6ywFEYgvgWdmlC8+Y34noFtft8ts7ebyPJb8T0VdWq0Okc5z3EuPH5DkorLOHZcyxwGAdz45+H3C0zl7i92rjxPNc5HNb9/1qsmP6p9apU06SitDA4eKZMN4eMmWSTSMatb6fU/hXZh3DXCSYflZ7i7r0TcGqeurqyix+Zc66v3fwJ+IsPZQZIhpxczkNy35JYZzVrkKvcT2IQznLo1/lAcjuPrmi2GneR3LcZKf5U+fQlMFXhq6Enm5nucPim9VfdVr7KVj9gQPA6H2KzmlSVS1iJ5pTwXcS5P3NkIQpCtBc15TZIpH+i1x9QK6VCYxkpZX9S0eshcb0RLTDjsjHzaK5AovSKMucGgVJIAHetSK92yk8LQZ7TH+E5j4Co96SS1ehsrrFXW5eSLCu6yiKNjBwaKfP2rqQhPGJbberEL7ZYgbEx5FQyeEu6NccrvYSo++fs3uuFvaumkszTrmEwFRStBnBJ02CcMcXabTYLVEPOdE/LTjmaMzfa0BJcN3T3tYbBPDLCHRsc2Vk0Qe0vADCa8QRlOm9RyQCFs/wBjMJAve3DSnky6UA5iPUarSCDD7nEy2y0TUp/Ec6mwpVrQSNAmqS576BytFhAb5pbG0VHIAt0C9HXFfLwCZLFE4nUtiGYDkXZDULh0lcIXpdFctidAx/cGvOtOLtTUqYxBfbYBRtHSngPR6uOyTLLZZrFK50tsFomyZTGyBjGMru5w1c4aEDTqFyTyEkk1JJqSdSTzUU7NNkWuBy92tTs8Pv8AYzaZnPc57jVxOrjv3dOC8c3sW7wtWDw5JbmaKKUVsbN+jROGFrioRNKNeMbTt+Ijmoyy4XmnizMl/Z3VBjeY+031JYXDbquO9H3rdf7904t1nB/egxhjmt3dQE0A51PgmKq+rKLMcdrrXW/X4LMQuC472jtcEc8Rqx4JHMUJBBHMEELvU5Rgk/HTPKiPRw9ycEpY3l1jb0cfaB8F4s8I7l2v4iOn19hRPDmOXqVo3bLnijd6TWn1hVcArMuH/wBeH/TZ/tCip5ssc5Xdh6s70IQmChBLuOCewAG72piUBjQf4Ynk5vvXmfhYzg3+fD1RXqZ8DwVmc7Zrf9x008Cls/NM+BHntZBzYPYTT3lK1+I0mYt/hpaf9uO6EIThkjBSB9nTP2a13jYQDlZMJo9ODZGtBA6aD2qwErPjigvYOJd2lrs5aBTQfs7gSa8yJWin4OqAGghKuIsRhpMUJGbg5/o9B1WMS4gpmiiPMPcNuYHVKRPzUNlmmyLnAZfxaWWLbojFeJqa7knfmvP1rY/RW7W/X6Jcv+R5gVTXhzDmaksw0rVjDvyLh8Fm6cOvyOkJDJS09kHNzBjqeS97aitDQ0qFIsgvDI0Gey5/vO7CTXqB2oArpop66+rKLH5jxa11P1fwT4C1ewEEEVBqCDuDsk2bDt6OcT/arW12bYhQflrKaeNVEYjum9bLZ3TMvGa0FpbWNlmYDQkBzhQk0A10BU5S6Hb9mR7Ka8LG3+HBO4xj0Q8k0HTRP6qf7G7e3t7Qx5eZpWiXM41Ba0gO/mzPB8eithAMEiYplz2hw2aA32V/5BO80gaC48ACSqztExe5zjqXEn16qK17aFplVetjl5L3OaRp2VpWKLIxjRwa1oHgFW11wGSaNvCrhXwNfgrOavNK5slzie8IepshCFOUoKOxBZzJZ5WjjlJHeNR7lIrV4RzPUJcMlJdCosmngmTBMlJyPSYfYQVE3rYuxlfHsDp+U6tW1xWrspo3k6ZgCa8AdD7wk492RrMRpdhnw9Vt7lnoWA5BKcMiBKTsT3qwyARtaXtDm9rTVgdTO1h2rQV7l6YlxBWsURqNQ94Psb8Upgcuagss02Rd5fl+v5ln7L5B3Cg6e1a15EcVjXjx7u9esURJaAKk8GjUk/NLl62orVmI46kU1JoABvyFN11yWx1ktUVmjs/b2yRgkYHvyRRt8upLwCS8dmdhx4rzxHKbFEyGJ3+OtDmMjDdTC1zgHOH4qVFep5L3v+7LfHezLXZ7O2drbO2JrjIGgnysxfuDV3qCZrr03Zn8dj+0fBW9vPz+x23hZb5tPZsJgsozhzpYZHOcG0NQWOFH8eGlV4nC18EtrejaNLiHCEgmvDMwGh7qrskvC+9rJZOH+a40PrC8ZJb+eQQyyRDlXN481MVJz/3NvUyZzepBy0BEZpXl2WbLTrxStjC5bfYon2q0W5znOeGhrHyNzAtOtKgN0B0onl1ivumlpsdd/wB0730UNeOCrytz4xbbTCYmOqQwHXXXK2g1I0qTuUAmMmBsJQWNgkjzukkY2r30qAQHFrQB5IrrTomtaRsoABwAAHgiZ4aCToBqfBBzmQWMLbliyDjJp/Lukl67r0tpnlc/b7vINHD18fFR8iUslqzU4Gjsa0nz5smcF2UutBcdQxpNepo0eyvqT8FA4PsHZwhx86Tyu4Hh9dVPpiuOkSizC5W3trktv4BCEL2JAhCEALGNbtzsErR5TPO04tPH1cUk8dNlbUjARQioOhqq4xHdRs8mnmPqWdOngl7ofqRfZTik12Mv2+BrwneXaxZXHy2aHq3Y/DwXLiy9yB2LDqfPIOoHo+KUbFb3xOzsNDQgjmO5eLrS4mpJO+u9dSudr3dCeOWJXuzpzS+p70/6WhZ7wstP1Re0DSaUFTwGm+nDmoixb4VqaRx1NBWppSm55DmmQ4RMlncztpIJX0PaRmhYN2cdQd9R4KTw9cYio94BkPD8A5Dr1U7RMQr21Znsdj3Y+Cvl7/YRsPfZtDZbTHae2lkewO8+nlOc0szEgV81x0JKeaIosqVLQq29TFEUWULpwxRZQtHvABJNAOJQBsUrYvvWg7FpFTq/XgNm+PwRfOJvuQ+L+X5Rv3pTcepPGpOtdd1DZYtNEXOAwEuJWWL0QU5rpumxdtM1lCQSC6mzRx+S43J4wjdfZRZ3Dy30J6DYfFRQjxMssbiFRU31eyJ9jKAAbLZCE2ZQEIQgAQhCABcF83aLRE5h72nkRwK70Ia1PUZOMlJc0VHPZ3Mc5rhRzSQf05rxcNVYGJ7i7Ydoz+I0HT0xyrsUhuGtCKbHmKc0nOHCzXYLFxvhr16o3sztuJ4AfXgnzD9zdkBJJrIeH4Adh16qvsn6KUsOIZ4iAHZwPuu19vFdrkk9yPH4e26Glb9SzEJMhxm7g6EdSHUp4ELp/vk3eJ3gQUx2kfMoHl2IT8PsNVViqVDjVu0Lj4heLsanaEeL/hlR2kfMFl2J/wBfYcarWSQAEkgAcSkmbGEpHktjHrKh7ZeMkpq9xPSug7gvLuiuQxVlN0n39kNt5YrjbpEM59L7o9tT3e1KttvKSU+W/MK1oOHHTRcJd1WSVBKxyLijA1U7pb+bN81eGyKbjYepYHVTNx3A+ajnVbHz3P5fmuRTb2JbbYVR4pPQxhm7O2lzOHkMNT+I7D4qwAvCx2RsTQxgAA+tea6E3CPCjL4vEu+zi6dAQhC9CoIQhAAhCEACEIQBghQOIMPCby2HLIPU7v69VPoouNJ7MkqtnVLig9yqp7O5riHCjxplPLouXLqrSvG7Y5hR7ddjuO4pSvHC8rCTHSRvqI8Doe9Lyqa5Ghw2aVz2ns/6FulEEHuXTNZzGaPBbrShFPVXivIgHf6CiaLNTT3RodKrBaKD1r1ycuayY/FGgamlFr2fLgvcN8oVIp8VIWC5ZZRVrfJrxOg9o1XVFsjndGtayehGdlXwAXTY7C+V2Vjcx9g7ymq78JMb/Fdn/CBQePNMMEDWNDWtDQOACljT5lVfm0VtXv7EJc+GmR0dJR7+VPJb3Dn1U+AsoU6SXIpLbp2y4pvUEIQukYIQhAAhCEACEIQAIQhAAhCEACEIQBq5oIoRVcj7rhPGJn9IXahGh1Sa5MjTccH+Uz1LdtzwD/5M/pC70LmiPfazf6n/ACc8NkY01axre5oHuXQhC6eG2+YIQhBwEIQgAQhCABCEIAEIQg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/>
          </a:p>
        </p:txBody>
      </p:sp>
      <p:pic>
        <p:nvPicPr>
          <p:cNvPr id="23559" name="Picture 7" descr="C:\Users\pa los 3\Downloads\descarga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3100805"/>
            <a:ext cx="2448272" cy="23265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89</TotalTime>
  <Words>136</Words>
  <Application>Microsoft Office PowerPoint</Application>
  <PresentationFormat>On-screen Show (4:3)</PresentationFormat>
  <Paragraphs>14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Concurrencia</vt:lpstr>
      <vt:lpstr>Normas para la clase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Normas para mejorar el comportamiento</dc:title>
  <dc:creator>pa los 3</dc:creator>
  <cp:lastModifiedBy>LCS</cp:lastModifiedBy>
  <cp:revision>10</cp:revision>
  <dcterms:created xsi:type="dcterms:W3CDTF">2013-03-25T15:13:31Z</dcterms:created>
  <dcterms:modified xsi:type="dcterms:W3CDTF">2015-08-20T16:28:46Z</dcterms:modified>
</cp:coreProperties>
</file>